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48837E4-1B64-4F20-955D-3AB1E8FF08F8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FF851A-7B70-4A18-811C-5059B15E8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837E4-1B64-4F20-955D-3AB1E8FF08F8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F851A-7B70-4A18-811C-5059B15E8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837E4-1B64-4F20-955D-3AB1E8FF08F8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F851A-7B70-4A18-811C-5059B15E8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837E4-1B64-4F20-955D-3AB1E8FF08F8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F851A-7B70-4A18-811C-5059B15E8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48837E4-1B64-4F20-955D-3AB1E8FF08F8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FF851A-7B70-4A18-811C-5059B15E8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837E4-1B64-4F20-955D-3AB1E8FF08F8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BFF851A-7B70-4A18-811C-5059B15E8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837E4-1B64-4F20-955D-3AB1E8FF08F8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BFF851A-7B70-4A18-811C-5059B15E8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837E4-1B64-4F20-955D-3AB1E8FF08F8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F851A-7B70-4A18-811C-5059B15E8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837E4-1B64-4F20-955D-3AB1E8FF08F8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F851A-7B70-4A18-811C-5059B15E8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48837E4-1B64-4F20-955D-3AB1E8FF08F8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FF851A-7B70-4A18-811C-5059B15E8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48837E4-1B64-4F20-955D-3AB1E8FF08F8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FF851A-7B70-4A18-811C-5059B15E8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48837E4-1B64-4F20-955D-3AB1E8FF08F8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BFF851A-7B70-4A18-811C-5059B15E8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00B0F0"/>
                </a:solidFill>
                <a:latin typeface="KZ Decor" pitchFamily="2" charset="0"/>
              </a:rPr>
              <a:t>ЕСЕП-ҚАРЖЫ ФАКУЛЬТЕТІНДЕ СТУДЕНТТЕРМЕН АУҒАН СОҒЫСЫНА ҚАТЫСҚАН </a:t>
            </a:r>
            <a:r>
              <a:rPr lang="kk-KZ" dirty="0" smtClean="0">
                <a:solidFill>
                  <a:srgbClr val="00B0F0"/>
                </a:solidFill>
                <a:latin typeface="KZ Decor" pitchFamily="2" charset="0"/>
              </a:rPr>
              <a:t>АРДАГЕРЛЕРМЕН </a:t>
            </a:r>
            <a:r>
              <a:rPr lang="kk-KZ" dirty="0" smtClean="0">
                <a:solidFill>
                  <a:srgbClr val="00B0F0"/>
                </a:solidFill>
                <a:latin typeface="KZ Decor" pitchFamily="2" charset="0"/>
              </a:rPr>
              <a:t>КЕЗДЕСУ ӨТТІ</a:t>
            </a:r>
            <a:endParaRPr lang="ru-RU" dirty="0">
              <a:solidFill>
                <a:srgbClr val="00B0F0"/>
              </a:solidFill>
              <a:latin typeface="KZ Decor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ОТО ЯНВАРЯ ПО МАРТ\2012.02.23-105-103-Афган\DSC06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0612" y="1646238"/>
            <a:ext cx="678277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ОТО ЯНВАРЯ ПО МАРТ\2012.02.23-105-103-Афган\DSC06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0612" y="1646238"/>
            <a:ext cx="678277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фОТО ЯНВАРЯ ПО МАРТ\2012.02.23-105-103-Афган\DSC06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0612" y="1646238"/>
            <a:ext cx="678277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фОТО ЯНВАРЯ ПО МАРТ\2012.02.23-105-103-Афган\DSC06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0612" y="1646238"/>
            <a:ext cx="678277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фОТО ЯНВАРЯ ПО МАРТ\2012.02.23-105-103-Афган\DSC06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0612" y="1646238"/>
            <a:ext cx="678277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фОТО ЯНВАРЯ ПО МАРТ\2012.02.23-105-103-Афган\DSC06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0612" y="1646238"/>
            <a:ext cx="678277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фОТО ЯНВАРЯ ПО МАРТ\2012.02.23-105-103-Афган\DSC06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0612" y="1646238"/>
            <a:ext cx="678277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фОТО ЯНВАРЯ ПО МАРТ\2012.02.23-105-103-Афган\DSC06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0612" y="1646238"/>
            <a:ext cx="678277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</TotalTime>
  <Words>9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ЕСЕП-ҚАРЖЫ ФАКУЛЬТЕТІНДЕ СТУДЕНТТЕРМЕН АУҒАН СОҒЫСЫНА ҚАТЫСҚАН АРДАГЕРЛЕРМЕН КЕЗДЕСУ ӨТТІ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KEU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АФГАН СОҒЫСЫНА ҚАТЫСҚАН АРДАГАРЛАРГЕ АРНАЛҒАН ШАРА</dc:title>
  <dc:creator>Student</dc:creator>
  <cp:lastModifiedBy>Куаныш</cp:lastModifiedBy>
  <cp:revision>3</cp:revision>
  <dcterms:created xsi:type="dcterms:W3CDTF">2012-03-10T05:39:47Z</dcterms:created>
  <dcterms:modified xsi:type="dcterms:W3CDTF">2012-03-13T08:35:18Z</dcterms:modified>
</cp:coreProperties>
</file>